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42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3" r:id="rId22"/>
    <p:sldId id="462" r:id="rId2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8032" autoAdjust="0"/>
  </p:normalViewPr>
  <p:slideViewPr>
    <p:cSldViewPr>
      <p:cViewPr varScale="1">
        <p:scale>
          <a:sx n="104" d="100"/>
          <a:sy n="104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>
          <a:xfrm>
            <a:off x="2438401" y="6558153"/>
            <a:ext cx="2667000" cy="246888"/>
          </a:xfrm>
        </p:spPr>
        <p:txBody>
          <a:bodyPr/>
          <a:lstStyle>
            <a:lvl1pPr>
              <a:defRPr sz="1100" u="sng"/>
            </a:lvl1pPr>
            <a:extLst/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81600" y="6519446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 action="ppaction://hlinksldjump"/>
              </a:rPr>
              <a:t>Main</a:t>
            </a:r>
            <a:r>
              <a:rPr lang="en-US" sz="1600" baseline="0" dirty="0" smtClean="0">
                <a:hlinkClick r:id="rId2" action="ppaction://hlinksldjump"/>
              </a:rPr>
              <a:t> Menu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2/13/2013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hyperlink" Target="http://en.wikipedia.org/wiki/File:Charles_Messier.jpg" TargetMode="Externa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harles_Messier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2362200" cy="6096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2800" dirty="0" smtClean="0"/>
              <a:t>Charles Messier</a:t>
            </a:r>
            <a:endParaRPr lang="en-US" sz="28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2286000" cy="2286000"/>
          </a:xfrm>
          <a:prstGeom prst="rect">
            <a:avLst/>
          </a:prstGeom>
          <a:noFill/>
        </p:spPr>
      </p:pic>
      <p:pic>
        <p:nvPicPr>
          <p:cNvPr id="3074" name="Picture 2" descr="[CdT for 1784, page 227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57600" y="457200"/>
            <a:ext cx="3581400" cy="5591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38862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down arrow on your keyboard to go to the next page, up arrow takes you back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47810" name="Picture 2" descr="[CdT for 1784, page 246-247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33550" y="5334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49858" name="Picture 2" descr="[CdT for 1784, page 248-249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4572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51906" name="Picture 2" descr="[CdT for 1784, page 250-25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76400" y="4572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53954" name="Picture 2" descr="[CdT for 1784, page 252-253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09750" y="5334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56002" name="Picture 2" descr="[CdT for 1784, page 254-255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581024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58050" name="Picture 2" descr="[CdT for 1784, page 256-257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33550" y="5334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60098" name="Picture 2" descr="[CdT for 1784, page 258-259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657224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62146" name="Picture 2" descr="[CdT for 1784, page 260-26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33550" y="5334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64194" name="Picture 2" descr="[CdT for 1784, page 262-263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4572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66242" name="Picture 2" descr="[CdT for 1784, page 264-265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5334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31426" name="Picture 2" descr="[CdT for 1784, page 228-229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33550" y="6096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68290" name="Picture 2" descr="[CdT for 1784, page 266-267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28800" y="6096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70338" name="Picture 2" descr="[CdT for 1784, page 268-269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5334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5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</p:spTree>
    <p:controls>
      <p:control spid="1027" name="TextBox1" r:id="rId2" imgW="6705720" imgH="6172200"/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33474" name="Picture 2" descr="[CdT for 1784, page 232-233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581024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35522" name="Picture 2" descr="[CdT for 1784, page 234-235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33550" y="4572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37570" name="Picture 2" descr="[CdT for 1784, page 236-237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5334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39618" name="Picture 2" descr="[CdT for 1784, page 238-239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5334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41666" name="Picture 2" descr="[CdT for 1784, page 240-24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457200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43714" name="Picture 2" descr="[CdT for 1784, page 242-243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52600" y="504824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1371600" cy="38100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en-US" sz="1400" dirty="0" smtClean="0"/>
              <a:t>Charles Messier</a:t>
            </a:r>
            <a:endParaRPr lang="en-US" sz="1400" dirty="0"/>
          </a:p>
        </p:txBody>
      </p:sp>
      <p:pic>
        <p:nvPicPr>
          <p:cNvPr id="9218" name="Picture 2" descr="http://upload.wikimedia.org/wikipedia/commons/thumb/a/a4/Charles_Messier.jpg/225px-Charles_Messier.jpg">
            <a:hlinkClick r:id="rId3" tooltip="Charles Messier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1295400" cy="1295400"/>
          </a:xfrm>
          <a:prstGeom prst="rect">
            <a:avLst/>
          </a:prstGeom>
          <a:noFill/>
        </p:spPr>
      </p:pic>
      <p:pic>
        <p:nvPicPr>
          <p:cNvPr id="245764" name="Picture 4" descr="[CdT for 1784, page 244-245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33550" y="581024"/>
            <a:ext cx="7181850" cy="5591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 II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 II</Template>
  <TotalTime>0</TotalTime>
  <Words>86</Words>
  <Application>Microsoft Office PowerPoint</Application>
  <PresentationFormat>On-screen Show (4:3)</PresentationFormat>
  <Paragraphs>45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Classic Photo Album II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  <vt:lpstr>Charles Messier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2010-04-10T00:26:43Z</dcterms:created>
  <dcterms:modified xsi:type="dcterms:W3CDTF">2013-02-13T18:46:42Z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TC300024791033</vt:lpwstr>
  </property>
</Properties>
</file>